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7" r:id="rId2"/>
    <p:sldId id="272" r:id="rId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E313"/>
    <a:srgbClr val="EFBF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8" autoAdjust="0"/>
  </p:normalViewPr>
  <p:slideViewPr>
    <p:cSldViewPr>
      <p:cViewPr>
        <p:scale>
          <a:sx n="100" d="100"/>
          <a:sy n="100" d="100"/>
        </p:scale>
        <p:origin x="-702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6742841-FB58-43BB-B509-A8BBE27DB80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767865F-DF28-4951-B54C-267CF5612FD9}" type="pres">
      <dgm:prSet presAssocID="{36742841-FB58-43BB-B509-A8BBE27DB80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45581436-05C7-4ABC-AF17-AE50AD255A7E}" type="presOf" srcId="{36742841-FB58-43BB-B509-A8BBE27DB80D}" destId="{D767865F-DF28-4951-B54C-267CF5612FD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6742841-FB58-43BB-B509-A8BBE27DB80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767865F-DF28-4951-B54C-267CF5612FD9}" type="pres">
      <dgm:prSet presAssocID="{36742841-FB58-43BB-B509-A8BBE27DB80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4AEED936-3016-43E1-95EA-B0C51B070B5C}" type="presOf" srcId="{36742841-FB58-43BB-B509-A8BBE27DB80D}" destId="{D767865F-DF28-4951-B54C-267CF5612FD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813DD-1FAD-49B1-BDE5-EA94EFFF7BE6}" type="datetimeFigureOut">
              <a:rPr lang="ru-RU" smtClean="0"/>
              <a:pPr/>
              <a:t>21.05.2020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2D5A7-70A7-4544-BC7E-03C014330E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813DD-1FAD-49B1-BDE5-EA94EFFF7BE6}" type="datetimeFigureOut">
              <a:rPr lang="ru-RU" smtClean="0"/>
              <a:pPr/>
              <a:t>21.05.2020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2D5A7-70A7-4544-BC7E-03C014330E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813DD-1FAD-49B1-BDE5-EA94EFFF7BE6}" type="datetimeFigureOut">
              <a:rPr lang="ru-RU" smtClean="0"/>
              <a:pPr/>
              <a:t>21.05.2020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2D5A7-70A7-4544-BC7E-03C014330E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813DD-1FAD-49B1-BDE5-EA94EFFF7BE6}" type="datetimeFigureOut">
              <a:rPr lang="ru-RU" smtClean="0"/>
              <a:pPr/>
              <a:t>21.05.2020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2D5A7-70A7-4544-BC7E-03C014330E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813DD-1FAD-49B1-BDE5-EA94EFFF7BE6}" type="datetimeFigureOut">
              <a:rPr lang="ru-RU" smtClean="0"/>
              <a:pPr/>
              <a:t>21.05.2020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2D5A7-70A7-4544-BC7E-03C014330E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813DD-1FAD-49B1-BDE5-EA94EFFF7BE6}" type="datetimeFigureOut">
              <a:rPr lang="ru-RU" smtClean="0"/>
              <a:pPr/>
              <a:t>21.05.2020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2D5A7-70A7-4544-BC7E-03C014330E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813DD-1FAD-49B1-BDE5-EA94EFFF7BE6}" type="datetimeFigureOut">
              <a:rPr lang="ru-RU" smtClean="0"/>
              <a:pPr/>
              <a:t>21.05.2020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2D5A7-70A7-4544-BC7E-03C014330E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813DD-1FAD-49B1-BDE5-EA94EFFF7BE6}" type="datetimeFigureOut">
              <a:rPr lang="ru-RU" smtClean="0"/>
              <a:pPr/>
              <a:t>21.05.2020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2D5A7-70A7-4544-BC7E-03C014330E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813DD-1FAD-49B1-BDE5-EA94EFFF7BE6}" type="datetimeFigureOut">
              <a:rPr lang="ru-RU" smtClean="0"/>
              <a:pPr/>
              <a:t>21.05.2020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2D5A7-70A7-4544-BC7E-03C014330E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813DD-1FAD-49B1-BDE5-EA94EFFF7BE6}" type="datetimeFigureOut">
              <a:rPr lang="ru-RU" smtClean="0"/>
              <a:pPr/>
              <a:t>21.05.2020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2D5A7-70A7-4544-BC7E-03C014330E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813DD-1FAD-49B1-BDE5-EA94EFFF7BE6}" type="datetimeFigureOut">
              <a:rPr lang="ru-RU" smtClean="0"/>
              <a:pPr/>
              <a:t>21.05.2020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2D5A7-70A7-4544-BC7E-03C014330E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6813DD-1FAD-49B1-BDE5-EA94EFFF7BE6}" type="datetimeFigureOut">
              <a:rPr lang="ru-RU" smtClean="0"/>
              <a:pPr/>
              <a:t>21.05.2020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42D5A7-70A7-4544-BC7E-03C014330E9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openxmlformats.org/officeDocument/2006/relationships/image" Target="../media/image7.jpeg"/><Relationship Id="rId18" Type="http://schemas.openxmlformats.org/officeDocument/2006/relationships/image" Target="../media/image1.emf"/><Relationship Id="rId3" Type="http://schemas.openxmlformats.org/officeDocument/2006/relationships/image" Target="../media/image2.jpeg"/><Relationship Id="rId7" Type="http://schemas.openxmlformats.org/officeDocument/2006/relationships/diagramColors" Target="../diagrams/colors1.xml"/><Relationship Id="rId12" Type="http://schemas.openxmlformats.org/officeDocument/2006/relationships/image" Target="../media/image6.jpeg"/><Relationship Id="rId17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6" Type="http://schemas.openxmlformats.org/officeDocument/2006/relationships/image" Target="../media/image10.jpeg"/><Relationship Id="rId1" Type="http://schemas.openxmlformats.org/officeDocument/2006/relationships/vmlDrawing" Target="../drawings/vmlDrawing1.vml"/><Relationship Id="rId6" Type="http://schemas.openxmlformats.org/officeDocument/2006/relationships/diagramQuickStyle" Target="../diagrams/quickStyle1.xml"/><Relationship Id="rId11" Type="http://schemas.openxmlformats.org/officeDocument/2006/relationships/image" Target="../media/image5.jpeg"/><Relationship Id="rId5" Type="http://schemas.openxmlformats.org/officeDocument/2006/relationships/diagramLayout" Target="../diagrams/layout1.xml"/><Relationship Id="rId15" Type="http://schemas.openxmlformats.org/officeDocument/2006/relationships/image" Target="../media/image9.jpeg"/><Relationship Id="rId10" Type="http://schemas.openxmlformats.org/officeDocument/2006/relationships/image" Target="../media/image4.jpeg"/><Relationship Id="rId4" Type="http://schemas.openxmlformats.org/officeDocument/2006/relationships/diagramData" Target="../diagrams/data1.xml"/><Relationship Id="rId9" Type="http://schemas.openxmlformats.org/officeDocument/2006/relationships/image" Target="../media/image3.jpeg"/><Relationship Id="rId14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image" Target="../media/image11.jpeg"/><Relationship Id="rId7" Type="http://schemas.openxmlformats.org/officeDocument/2006/relationships/diagramLayout" Target="../diagrams/layout2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6" Type="http://schemas.openxmlformats.org/officeDocument/2006/relationships/diagramData" Target="../diagrams/data2.xml"/><Relationship Id="rId5" Type="http://schemas.openxmlformats.org/officeDocument/2006/relationships/image" Target="../media/image1.emf"/><Relationship Id="rId10" Type="http://schemas.microsoft.com/office/2007/relationships/diagramDrawing" Target="../diagrams/drawing2.xml"/><Relationship Id="rId4" Type="http://schemas.openxmlformats.org/officeDocument/2006/relationships/oleObject" Target="../embeddings/oleObject2.bin"/><Relationship Id="rId9" Type="http://schemas.openxmlformats.org/officeDocument/2006/relationships/diagramColors" Target="../diagrams/colors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53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812" y="0"/>
            <a:ext cx="7596187" cy="1500174"/>
          </a:xfrm>
          <a:solidFill>
            <a:schemeClr val="tx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ru-RU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НАБЕРЕЖНЫЕ ЧЕЛНЫ</a:t>
            </a:r>
            <a:br>
              <a:rPr lang="ru-RU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2018</a:t>
            </a:r>
            <a:endParaRPr lang="ru-RU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6" name="AutoShape 4" descr="https://irsid.ru/wp-content/uploads/2017/05/eschool-education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39" name="Схема 38"/>
          <p:cNvGraphicFramePr/>
          <p:nvPr/>
        </p:nvGraphicFramePr>
        <p:xfrm>
          <a:off x="6143636" y="3000372"/>
          <a:ext cx="2571768" cy="36433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7" name="Рисунок 6" descr="яр чаллы.jpe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28596" y="5072074"/>
            <a:ext cx="1785950" cy="1214426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8" name="Рисунок 7" descr="камаз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357950" y="3429000"/>
            <a:ext cx="2000264" cy="1214446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9" name="Рисунок 8" descr="родина мать.jp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57158" y="3429000"/>
            <a:ext cx="1857388" cy="1285884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10" name="Рисунок 9" descr="сабантуй.jp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3214678" y="5143512"/>
            <a:ext cx="2357454" cy="1214446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11" name="Рисунок 10" descr="мэрия.jp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428596" y="1714488"/>
            <a:ext cx="1887706" cy="1255954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12" name="Рисунок 11" descr="тюбетейка1.jp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6357950" y="1714488"/>
            <a:ext cx="1996170" cy="1330780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13" name="Рисунок 12" descr="загс.jp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214678" y="1714488"/>
            <a:ext cx="2214578" cy="1285884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14" name="Рисунок 13" descr="органный зал.jp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429388" y="5143512"/>
            <a:ext cx="1928579" cy="1196134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15" name="TextBox 14"/>
          <p:cNvSpPr txBox="1"/>
          <p:nvPr/>
        </p:nvSpPr>
        <p:spPr>
          <a:xfrm>
            <a:off x="2571736" y="3143248"/>
            <a:ext cx="350046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</a:t>
            </a:r>
            <a:endParaRPr lang="ru-RU" sz="4000" b="1" i="1" dirty="0"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52394393"/>
              </p:ext>
            </p:extLst>
          </p:nvPr>
        </p:nvGraphicFramePr>
        <p:xfrm>
          <a:off x="0" y="15652"/>
          <a:ext cx="1547813" cy="1500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91" name="Acrobat Document" r:id="rId17" imgW="5829300" imgH="7543800" progId="AcroExch.Document.7">
                  <p:embed/>
                </p:oleObj>
              </mc:Choice>
              <mc:Fallback>
                <p:oleObj name="Acrobat Document" r:id="rId17" imgW="5829300" imgH="7543800" progId="AcroExch.Document.7">
                  <p:embed/>
                  <p:pic>
                    <p:nvPicPr>
                      <p:cNvPr id="0" name="Picture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5652"/>
                        <a:ext cx="1547813" cy="15001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500174"/>
          </a:xfrm>
          <a:solidFill>
            <a:schemeClr val="tx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ru-RU" sz="24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Инфографика</a:t>
            </a:r>
            <a:r>
              <a:rPr lang="ru-RU" sz="24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бюджетного процесса                           </a:t>
            </a:r>
            <a:endParaRPr lang="ru-RU" sz="2400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07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89436301"/>
              </p:ext>
            </p:extLst>
          </p:nvPr>
        </p:nvGraphicFramePr>
        <p:xfrm>
          <a:off x="1" y="0"/>
          <a:ext cx="1547664" cy="15001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75" name="Acrobat Document" r:id="rId4" imgW="5829300" imgH="7543800" progId="AcroExch.Document.7">
                  <p:embed/>
                </p:oleObj>
              </mc:Choice>
              <mc:Fallback>
                <p:oleObj name="Acrobat Document" r:id="rId4" imgW="5829300" imgH="7543800" progId="AcroExch.Document.7">
                  <p:embed/>
                  <p:pic>
                    <p:nvPicPr>
                      <p:cNvPr id="0" name="Picture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" y="0"/>
                        <a:ext cx="1547664" cy="150017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6" name="AutoShape 4" descr="https://irsid.ru/wp-content/uploads/2017/05/eschool-education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39" name="Схема 38"/>
          <p:cNvGraphicFramePr/>
          <p:nvPr/>
        </p:nvGraphicFramePr>
        <p:xfrm>
          <a:off x="6143636" y="3000372"/>
          <a:ext cx="2571768" cy="36433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3" name="Скругленный прямоугольник 2"/>
          <p:cNvSpPr/>
          <p:nvPr/>
        </p:nvSpPr>
        <p:spPr>
          <a:xfrm>
            <a:off x="683568" y="1988840"/>
            <a:ext cx="2664296" cy="165618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Подготовка Исполнительным комитетом проекта решения о бюджете города на очередной год</a:t>
            </a:r>
            <a:endParaRPr lang="ru-RU" dirty="0"/>
          </a:p>
        </p:txBody>
      </p:sp>
      <p:sp>
        <p:nvSpPr>
          <p:cNvPr id="4" name="Стрелка вправо 3"/>
          <p:cNvSpPr/>
          <p:nvPr/>
        </p:nvSpPr>
        <p:spPr>
          <a:xfrm>
            <a:off x="3635896" y="2639777"/>
            <a:ext cx="1080120" cy="54006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4860032" y="1988840"/>
            <a:ext cx="3168352" cy="1800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Внесение проекта решения о бюджете на очередной год в Городской Совет не позднее 15 ноября текущего года</a:t>
            </a:r>
            <a:endParaRPr lang="ru-RU" dirty="0"/>
          </a:p>
        </p:txBody>
      </p:sp>
      <p:sp>
        <p:nvSpPr>
          <p:cNvPr id="6" name="Овал 5"/>
          <p:cNvSpPr/>
          <p:nvPr/>
        </p:nvSpPr>
        <p:spPr>
          <a:xfrm>
            <a:off x="307975" y="4005064"/>
            <a:ext cx="3291917" cy="20882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Рассмотрение и утверждение проекта решения о бюджете города на очередной год на заседании Городского Совета</a:t>
            </a:r>
            <a:endParaRPr lang="ru-RU" dirty="0"/>
          </a:p>
        </p:txBody>
      </p:sp>
      <p:sp>
        <p:nvSpPr>
          <p:cNvPr id="7" name="Стрелка вправо 6"/>
          <p:cNvSpPr/>
          <p:nvPr/>
        </p:nvSpPr>
        <p:spPr>
          <a:xfrm>
            <a:off x="4067944" y="4761148"/>
            <a:ext cx="1224136" cy="6840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580112" y="4221088"/>
            <a:ext cx="2952328" cy="1800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Исполнение бюджета города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729</TotalTime>
  <Words>54</Words>
  <Application>Microsoft Office PowerPoint</Application>
  <PresentationFormat>Экран (4:3)</PresentationFormat>
  <Paragraphs>7</Paragraphs>
  <Slides>2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4" baseType="lpstr">
      <vt:lpstr>Тема Office</vt:lpstr>
      <vt:lpstr>Acrobat Document</vt:lpstr>
      <vt:lpstr>НАБЕРЕЖНЫЕ ЧЕЛНЫ 2018</vt:lpstr>
      <vt:lpstr>Инфографика бюджетного процесса                          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nche-glr</dc:creator>
  <cp:lastModifiedBy>Галиева Ляйсан Ринатовна</cp:lastModifiedBy>
  <cp:revision>111</cp:revision>
  <dcterms:created xsi:type="dcterms:W3CDTF">2018-01-19T11:03:28Z</dcterms:created>
  <dcterms:modified xsi:type="dcterms:W3CDTF">2020-05-21T11:42:44Z</dcterms:modified>
</cp:coreProperties>
</file>